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630"/>
  </p:normalViewPr>
  <p:slideViewPr>
    <p:cSldViewPr>
      <p:cViewPr varScale="1">
        <p:scale>
          <a:sx n="54" d="100"/>
          <a:sy n="54" d="100"/>
        </p:scale>
        <p:origin x="-246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074-BB6D-430F-9DEF-2AD3CCC4F493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0F58-9AB5-49F3-925B-7AF69E4E6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074-BB6D-430F-9DEF-2AD3CCC4F493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0F58-9AB5-49F3-925B-7AF69E4E6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074-BB6D-430F-9DEF-2AD3CCC4F493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0F58-9AB5-49F3-925B-7AF69E4E6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074-BB6D-430F-9DEF-2AD3CCC4F493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0F58-9AB5-49F3-925B-7AF69E4E6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074-BB6D-430F-9DEF-2AD3CCC4F493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0F58-9AB5-49F3-925B-7AF69E4E6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074-BB6D-430F-9DEF-2AD3CCC4F493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0F58-9AB5-49F3-925B-7AF69E4E6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074-BB6D-430F-9DEF-2AD3CCC4F493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0F58-9AB5-49F3-925B-7AF69E4E6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074-BB6D-430F-9DEF-2AD3CCC4F493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0F58-9AB5-49F3-925B-7AF69E4E6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074-BB6D-430F-9DEF-2AD3CCC4F493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0F58-9AB5-49F3-925B-7AF69E4E6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074-BB6D-430F-9DEF-2AD3CCC4F493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0F58-9AB5-49F3-925B-7AF69E4E6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1074-BB6D-430F-9DEF-2AD3CCC4F493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D0F58-9AB5-49F3-925B-7AF69E4E6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31074-BB6D-430F-9DEF-2AD3CCC4F493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0F58-9AB5-49F3-925B-7AF69E4E6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1667"/>
          <a:stretch>
            <a:fillRect/>
          </a:stretch>
        </p:blipFill>
        <p:spPr bwMode="auto">
          <a:xfrm>
            <a:off x="228600" y="152400"/>
            <a:ext cx="6471259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8686800"/>
            <a:ext cx="68580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</a:rPr>
              <a:t>www.treeoflife.ca </a:t>
            </a:r>
            <a:endParaRPr lang="en-US" sz="1400" dirty="0">
              <a:solidFill>
                <a:prstClr val="black"/>
              </a:solidFill>
            </a:endParaRPr>
          </a:p>
          <a:p>
            <a:pPr lvl="0"/>
            <a:r>
              <a:rPr lang="en-US" sz="1000" b="1" dirty="0">
                <a:solidFill>
                  <a:prstClr val="black"/>
                </a:solidFill>
              </a:rPr>
              <a:t>Toronto: </a:t>
            </a:r>
            <a:r>
              <a:rPr lang="en-US" sz="1000" b="1" dirty="0" smtClean="0">
                <a:solidFill>
                  <a:prstClr val="black"/>
                </a:solidFill>
              </a:rPr>
              <a:t>1-800-263-7054  Montreal</a:t>
            </a:r>
            <a:r>
              <a:rPr lang="en-US" sz="1000" b="1" dirty="0">
                <a:solidFill>
                  <a:prstClr val="black"/>
                </a:solidFill>
              </a:rPr>
              <a:t>: </a:t>
            </a:r>
            <a:r>
              <a:rPr lang="en-US" sz="1000" b="1" dirty="0" smtClean="0">
                <a:solidFill>
                  <a:prstClr val="black"/>
                </a:solidFill>
              </a:rPr>
              <a:t>1-800-363-2606  Calgary</a:t>
            </a:r>
            <a:r>
              <a:rPr lang="en-US" sz="1000" b="1" dirty="0">
                <a:solidFill>
                  <a:prstClr val="black"/>
                </a:solidFill>
              </a:rPr>
              <a:t>: </a:t>
            </a:r>
            <a:r>
              <a:rPr lang="en-US" sz="1000" b="1" dirty="0" smtClean="0">
                <a:solidFill>
                  <a:prstClr val="black"/>
                </a:solidFill>
              </a:rPr>
              <a:t>1-800-665-1298  Vancouver</a:t>
            </a:r>
            <a:r>
              <a:rPr lang="en-US" sz="1000" b="1" dirty="0">
                <a:solidFill>
                  <a:prstClr val="black"/>
                </a:solidFill>
              </a:rPr>
              <a:t>: 1-800-661-9655 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24200" y="2819400"/>
            <a:ext cx="762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14800" y="2819400"/>
            <a:ext cx="1524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10200" y="27432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9" descr="TOL KeHE Logo Hi R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5658" y="8686800"/>
            <a:ext cx="344201" cy="43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13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jaikarak</dc:creator>
  <cp:lastModifiedBy>Nancy Kwon</cp:lastModifiedBy>
  <cp:revision>68</cp:revision>
  <dcterms:created xsi:type="dcterms:W3CDTF">2015-04-28T12:35:57Z</dcterms:created>
  <dcterms:modified xsi:type="dcterms:W3CDTF">2015-09-18T16:09:23Z</dcterms:modified>
</cp:coreProperties>
</file>