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30"/>
  </p:normalViewPr>
  <p:slideViewPr>
    <p:cSldViewPr>
      <p:cViewPr varScale="1">
        <p:scale>
          <a:sx n="82" d="100"/>
          <a:sy n="82" d="100"/>
        </p:scale>
        <p:origin x="-327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2" y="4409808"/>
            <a:ext cx="5337885" cy="196003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82" y="6369840"/>
            <a:ext cx="5337885" cy="11485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2409815"/>
            <a:ext cx="5342310" cy="5401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4671" y="900964"/>
            <a:ext cx="1104722" cy="69137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900965"/>
            <a:ext cx="4100668" cy="69137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4411441"/>
            <a:ext cx="5337884" cy="19584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6369841"/>
            <a:ext cx="5337884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2310" cy="12326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2" y="2412999"/>
            <a:ext cx="2603458" cy="540173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1" y="2412999"/>
            <a:ext cx="2601932" cy="540173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168" y="2417236"/>
            <a:ext cx="2349371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82" y="3185586"/>
            <a:ext cx="2603458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106" y="2417236"/>
            <a:ext cx="2349810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1" y="3185586"/>
            <a:ext cx="2603456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1" y="594783"/>
            <a:ext cx="1995488" cy="158114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91" y="594783"/>
            <a:ext cx="3209902" cy="721995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1" y="2175933"/>
            <a:ext cx="1995488" cy="56387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1849411"/>
            <a:ext cx="2611040" cy="14843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2" y="3333749"/>
            <a:ext cx="2611040" cy="3373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09436" y="1915815"/>
            <a:ext cx="814990" cy="14488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7906" y="1882389"/>
            <a:ext cx="622774" cy="110715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42138" y="2525939"/>
            <a:ext cx="451773" cy="803152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68109" y="2415084"/>
            <a:ext cx="367191" cy="65278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539072" y="2777902"/>
            <a:ext cx="192451" cy="3421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069" y="1324101"/>
            <a:ext cx="192451" cy="3421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94697" y="2525939"/>
            <a:ext cx="148079" cy="2632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11601" y="1414125"/>
            <a:ext cx="148079" cy="2632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57600" y="2133600"/>
            <a:ext cx="2571750" cy="4572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4918624" y="88426"/>
            <a:ext cx="1931633" cy="9062756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3835" cy="1232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2409815"/>
            <a:ext cx="5343834" cy="540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8008" y="793574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497C-E96B-48E7-B75C-FC975FE20BEE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709" y="7935748"/>
            <a:ext cx="394229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494" y="7935748"/>
            <a:ext cx="456215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29A2-2467-4F38-98C1-B5B4E5AD21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2584" y="6768717"/>
            <a:ext cx="3429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b="0" i="0" u="none" strike="noStrike" baseline="0" dirty="0" smtClean="0">
              <a:solidFill>
                <a:srgbClr val="000000"/>
              </a:solidFill>
              <a:latin typeface="Myriad Pro"/>
            </a:endParaRPr>
          </a:p>
          <a:p>
            <a:endParaRPr lang="en-US" sz="3600" b="0" i="0" u="none" strike="noStrike" baseline="0" dirty="0" smtClean="0">
              <a:latin typeface="Myriad Pro"/>
            </a:endParaRPr>
          </a:p>
          <a:p>
            <a:pPr algn="r"/>
            <a:r>
              <a:rPr lang="en-US" sz="3600" b="0" i="0" u="none" strike="noStrike" baseline="0" dirty="0" smtClean="0">
                <a:latin typeface="Myriad Pro"/>
              </a:rPr>
              <a:t> </a:t>
            </a:r>
            <a:r>
              <a:rPr lang="en-US" sz="2000" b="1" i="0" u="none" strike="noStrike" baseline="0" dirty="0" smtClean="0">
                <a:latin typeface="Myriad Pro"/>
              </a:rPr>
              <a:t>www.treeoflife.ca </a:t>
            </a:r>
            <a:endParaRPr lang="en-US" sz="2000" b="0" i="0" u="none" strike="noStrike" baseline="0" dirty="0" smtClean="0">
              <a:latin typeface="Myriad Pro"/>
            </a:endParaRPr>
          </a:p>
          <a:p>
            <a:pPr algn="r"/>
            <a:r>
              <a:rPr lang="en-US" sz="900" b="1" i="0" u="none" strike="noStrike" baseline="0" dirty="0" smtClean="0">
                <a:latin typeface="Myriad Pro"/>
              </a:rPr>
              <a:t>Toronto: 1-800-263-7054 </a:t>
            </a:r>
            <a:endParaRPr lang="en-US" sz="900" b="0" i="0" u="none" strike="noStrike" baseline="0" dirty="0" smtClean="0">
              <a:latin typeface="Myriad Pro"/>
            </a:endParaRPr>
          </a:p>
          <a:p>
            <a:pPr algn="r"/>
            <a:r>
              <a:rPr lang="en-US" sz="900" b="1" i="0" u="none" strike="noStrike" baseline="0" dirty="0" smtClean="0">
                <a:latin typeface="Myriad Pro"/>
              </a:rPr>
              <a:t>Montreal: 1-800-363-2606 </a:t>
            </a:r>
            <a:endParaRPr lang="en-US" sz="900" b="0" i="0" u="none" strike="noStrike" baseline="0" dirty="0" smtClean="0">
              <a:latin typeface="Myriad Pro"/>
            </a:endParaRPr>
          </a:p>
          <a:p>
            <a:pPr algn="r"/>
            <a:r>
              <a:rPr lang="en-US" sz="900" b="1" i="0" u="none" strike="noStrike" baseline="0" dirty="0" smtClean="0">
                <a:latin typeface="Myriad Pro"/>
              </a:rPr>
              <a:t>Calgary: 1-800-665-1298 </a:t>
            </a:r>
            <a:endParaRPr lang="en-US" sz="900" b="0" i="0" u="none" strike="noStrike" baseline="0" dirty="0" smtClean="0">
              <a:latin typeface="Myriad Pro"/>
            </a:endParaRPr>
          </a:p>
          <a:p>
            <a:pPr algn="r"/>
            <a:r>
              <a:rPr lang="en-US" sz="900" b="1" i="0" u="none" strike="noStrike" baseline="0" dirty="0" smtClean="0">
                <a:latin typeface="Myriad Pro"/>
              </a:rPr>
              <a:t>Vancouver: 1-800-661-9655 </a:t>
            </a:r>
            <a:endParaRPr lang="en-US" sz="2000" dirty="0"/>
          </a:p>
        </p:txBody>
      </p:sp>
      <p:pic>
        <p:nvPicPr>
          <p:cNvPr id="5" name="Picture 9" descr="TOL KeHE Logo Hi 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8153400"/>
            <a:ext cx="688402" cy="8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5943600"/>
            <a:ext cx="647960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i="0" u="none" strike="noStrike" baseline="0" dirty="0" smtClean="0">
              <a:solidFill>
                <a:srgbClr val="C00000"/>
              </a:solidFill>
              <a:latin typeface="Mrs Eaves Petite Caps"/>
            </a:endParaRPr>
          </a:p>
          <a:p>
            <a:pPr lvl="0" algn="just"/>
            <a:r>
              <a:rPr lang="en-US" sz="1400" i="0" u="none" strike="noStrike" baseline="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 </a:t>
            </a:r>
            <a:r>
              <a:rPr lang="en-US" sz="1200" b="1" dirty="0">
                <a:solidFill>
                  <a:srgbClr val="67051C"/>
                </a:solidFill>
                <a:latin typeface="Copperplate Gothic Light" panose="020E0507020206020404" pitchFamily="34" charset="0"/>
              </a:rPr>
              <a:t>Y</a:t>
            </a:r>
            <a:r>
              <a:rPr lang="en-US" sz="1200" b="1" i="0" u="none" strike="noStrike" baseline="0" dirty="0" smtClean="0">
                <a:solidFill>
                  <a:srgbClr val="67051C"/>
                </a:solidFill>
                <a:latin typeface="Copperplate Gothic Light" panose="020E0507020206020404" pitchFamily="34" charset="0"/>
              </a:rPr>
              <a:t>es, they really do wobble! Our pure butter shortbread mini stars are beautifully presented in these one-of-a-kind wobbly Santa &amp; Snowman tins.  </a:t>
            </a:r>
            <a:r>
              <a:rPr lang="en-US" sz="1200" b="1" dirty="0">
                <a:solidFill>
                  <a:srgbClr val="67051C"/>
                </a:solidFill>
                <a:latin typeface="Copperplate Gothic Light" panose="020E0507020206020404" pitchFamily="34" charset="0"/>
              </a:rPr>
              <a:t>They are a unique and creative gift idea.  All Walkers shortbread is guaranteed to be made from only the finest ingredients possible to obtain, and contains no artificial </a:t>
            </a:r>
            <a:r>
              <a:rPr lang="en-US" sz="1200" b="1" dirty="0" err="1">
                <a:solidFill>
                  <a:srgbClr val="67051C"/>
                </a:solidFill>
                <a:latin typeface="Copperplate Gothic Light" panose="020E0507020206020404" pitchFamily="34" charset="0"/>
              </a:rPr>
              <a:t>flavourings</a:t>
            </a:r>
            <a:r>
              <a:rPr lang="en-US" sz="1200" b="1" dirty="0">
                <a:solidFill>
                  <a:srgbClr val="67051C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1200" b="1" dirty="0" err="1">
                <a:solidFill>
                  <a:srgbClr val="67051C"/>
                </a:solidFill>
                <a:latin typeface="Copperplate Gothic Light" panose="020E0507020206020404" pitchFamily="34" charset="0"/>
              </a:rPr>
              <a:t>colourings</a:t>
            </a:r>
            <a:r>
              <a:rPr lang="en-US" sz="1200" b="1" dirty="0">
                <a:solidFill>
                  <a:srgbClr val="67051C"/>
                </a:solidFill>
                <a:latin typeface="Copperplate Gothic Light" panose="020E0507020206020404" pitchFamily="34" charset="0"/>
              </a:rPr>
              <a:t> or additives.  It is certified Kosher (OUD) and is suitable for vegetarians</a:t>
            </a:r>
            <a:r>
              <a:rPr lang="en-US" sz="1200" b="1" dirty="0" smtClean="0">
                <a:solidFill>
                  <a:srgbClr val="67051C"/>
                </a:solidFill>
                <a:latin typeface="Copperplate Gothic Light" panose="020E0507020206020404" pitchFamily="34" charset="0"/>
              </a:rPr>
              <a:t>.</a:t>
            </a:r>
            <a:endParaRPr lang="en-US" sz="1400" b="1" i="0" u="none" strike="noStrike" baseline="0" dirty="0" smtClean="0">
              <a:solidFill>
                <a:srgbClr val="67051C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3" y="1894573"/>
            <a:ext cx="4770287" cy="39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707" y="304562"/>
            <a:ext cx="5636198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>INTRODUCING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>WALKERS UNIQUE TWIST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>ON A TIME-HONOURED TRADITION</a:t>
            </a:r>
            <a:r>
              <a:rPr lang="en-US" sz="1600" dirty="0" smtClean="0">
                <a:latin typeface="Castellar" panose="020A0402060406010301" pitchFamily="18" charset="0"/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‘</a:t>
            </a:r>
            <a:r>
              <a:rPr lang="en-US" sz="4400" b="1" i="1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Wobbly Tins’</a:t>
            </a:r>
            <a:endParaRPr lang="en-US" sz="4400" b="1" i="1" dirty="0">
              <a:solidFill>
                <a:srgbClr val="C000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034" name="Picture 10" descr="C:\Users\vetroc\AppData\Local\Microsoft\Windows\Temporary Internet Files\Content.Outlook\VFSBRGJX\walkers F-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" y="7848601"/>
            <a:ext cx="1624914" cy="11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6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vetroc\AppData\Local\Microsoft\Windows\Temporary Internet Files\Content.Outlook\VFSBRGJX\1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4" b="92784" l="10552" r="90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5852" r="9200" b="7816"/>
          <a:stretch/>
        </p:blipFill>
        <p:spPr bwMode="auto">
          <a:xfrm rot="21019001">
            <a:off x="673752" y="2842054"/>
            <a:ext cx="2669060" cy="3707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559">
            <a:off x="2833403" y="2981464"/>
            <a:ext cx="2733675" cy="36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340" b="96768" l="5012" r="45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71009" r="55548" b="54"/>
          <a:stretch/>
        </p:blipFill>
        <p:spPr bwMode="auto">
          <a:xfrm>
            <a:off x="2261286" y="5585254"/>
            <a:ext cx="1717590" cy="16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89314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94</TotalTime>
  <Words>61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Winter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Vetro</dc:creator>
  <cp:lastModifiedBy>Nancy Kwon</cp:lastModifiedBy>
  <cp:revision>7</cp:revision>
  <cp:lastPrinted>2015-09-09T14:52:32Z</cp:lastPrinted>
  <dcterms:created xsi:type="dcterms:W3CDTF">2015-09-09T13:31:18Z</dcterms:created>
  <dcterms:modified xsi:type="dcterms:W3CDTF">2015-09-18T16:03:26Z</dcterms:modified>
</cp:coreProperties>
</file>