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842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88A3-E074-40DF-8899-3A24FA79470C}" type="datetimeFigureOut">
              <a:rPr lang="en-CA" smtClean="0"/>
              <a:t>05/08/2016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5ED-C636-4B48-9690-361AA1504C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932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88A3-E074-40DF-8899-3A24FA79470C}" type="datetimeFigureOut">
              <a:rPr lang="en-CA" smtClean="0"/>
              <a:t>05/08/2016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5ED-C636-4B48-9690-361AA1504C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057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88A3-E074-40DF-8899-3A24FA79470C}" type="datetimeFigureOut">
              <a:rPr lang="en-CA" smtClean="0"/>
              <a:t>05/08/2016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5ED-C636-4B48-9690-361AA1504C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220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88A3-E074-40DF-8899-3A24FA79470C}" type="datetimeFigureOut">
              <a:rPr lang="en-CA" smtClean="0"/>
              <a:t>05/08/2016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5ED-C636-4B48-9690-361AA1504C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4174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88A3-E074-40DF-8899-3A24FA79470C}" type="datetimeFigureOut">
              <a:rPr lang="en-CA" smtClean="0"/>
              <a:t>05/08/2016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5ED-C636-4B48-9690-361AA1504C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593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88A3-E074-40DF-8899-3A24FA79470C}" type="datetimeFigureOut">
              <a:rPr lang="en-CA" smtClean="0"/>
              <a:t>05/08/2016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5ED-C636-4B48-9690-361AA1504C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529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88A3-E074-40DF-8899-3A24FA79470C}" type="datetimeFigureOut">
              <a:rPr lang="en-CA" smtClean="0"/>
              <a:t>05/08/2016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5ED-C636-4B48-9690-361AA1504C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025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88A3-E074-40DF-8899-3A24FA79470C}" type="datetimeFigureOut">
              <a:rPr lang="en-CA" smtClean="0"/>
              <a:t>05/08/2016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5ED-C636-4B48-9690-361AA1504C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933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88A3-E074-40DF-8899-3A24FA79470C}" type="datetimeFigureOut">
              <a:rPr lang="en-CA" smtClean="0"/>
              <a:t>05/08/2016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5ED-C636-4B48-9690-361AA1504C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370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88A3-E074-40DF-8899-3A24FA79470C}" type="datetimeFigureOut">
              <a:rPr lang="en-CA" smtClean="0"/>
              <a:t>05/08/2016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5ED-C636-4B48-9690-361AA1504C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03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88A3-E074-40DF-8899-3A24FA79470C}" type="datetimeFigureOut">
              <a:rPr lang="en-CA" smtClean="0"/>
              <a:t>05/08/2016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C5ED-C636-4B48-9690-361AA1504C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006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888A3-E074-40DF-8899-3A24FA79470C}" type="datetimeFigureOut">
              <a:rPr lang="en-CA" smtClean="0"/>
              <a:t>05/08/2016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5C5ED-C636-4B48-9690-361AA1504C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760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17032"/>
            <a:ext cx="1551188" cy="25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8" y="3631208"/>
            <a:ext cx="3479036" cy="317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28" y="288280"/>
            <a:ext cx="4697760" cy="335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80466"/>
            <a:ext cx="3705396" cy="312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58" y="230684"/>
            <a:ext cx="4001694" cy="333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54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90938"/>
            <a:ext cx="4230135" cy="316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2785"/>
            <a:ext cx="4632888" cy="347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449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5335838" cy="300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2781"/>
            <a:ext cx="3960440" cy="328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17" y="3429000"/>
            <a:ext cx="4399620" cy="321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853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PCUSER</dc:creator>
  <cp:lastModifiedBy>PCUSER</cp:lastModifiedBy>
  <cp:revision>4</cp:revision>
  <dcterms:created xsi:type="dcterms:W3CDTF">2016-08-05T13:43:52Z</dcterms:created>
  <dcterms:modified xsi:type="dcterms:W3CDTF">2016-08-05T14:56:32Z</dcterms:modified>
</cp:coreProperties>
</file>