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8879-ED39-4325-A4C4-45F4E58F7029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5E21-66E5-432A-B62E-DCAED1F2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5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81935" y="605224"/>
            <a:ext cx="10253669" cy="432048"/>
          </a:xfrm>
          <a:ln w="12700">
            <a:miter lim="400000"/>
          </a:ln>
        </p:spPr>
        <p:txBody>
          <a:bodyPr lIns="45718" tIns="45718" rIns="45718" bIns="45718" anchor="ctr">
            <a:noAutofit/>
          </a:bodyPr>
          <a:lstStyle>
            <a:lvl1pPr>
              <a:defRPr lang="en-US" sz="2880" b="1" dirty="0">
                <a:latin typeface="Bookman Old Style" panose="02050604050505020204" pitchFamily="18" charset="0"/>
              </a:defRPr>
            </a:lvl1pPr>
          </a:lstStyle>
          <a:p>
            <a:pPr lvl="0"/>
            <a:r>
              <a:rPr lang="en-US" dirty="0"/>
              <a:t>SIGNATURE DINNER FOR 8 PROMO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07" y="420405"/>
            <a:ext cx="1284514" cy="720766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448176" y="1692591"/>
            <a:ext cx="7500845" cy="485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81942" y="1692591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REP NAME: 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81940" y="2201226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ACCOUNT: 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281937" y="2870118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PRODUCTS: 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281938" y="3539010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POS: 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281936" y="4307905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INCREMENTAL KGS: 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281934" y="5076800"/>
            <a:ext cx="3978592" cy="364810"/>
          </a:xfrm>
        </p:spPr>
        <p:txBody>
          <a:bodyPr>
            <a:noAutofit/>
          </a:bodyPr>
          <a:lstStyle>
            <a:lvl1pPr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TELL US YOUR STORY: </a:t>
            </a:r>
          </a:p>
        </p:txBody>
      </p:sp>
    </p:spTree>
    <p:extLst>
      <p:ext uri="{BB962C8B-B14F-4D97-AF65-F5344CB8AC3E}">
        <p14:creationId xmlns:p14="http://schemas.microsoft.com/office/powerpoint/2010/main" val="13161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85263"/>
            <a:ext cx="10535604" cy="794612"/>
          </a:xfrm>
        </p:spPr>
        <p:txBody>
          <a:bodyPr/>
          <a:lstStyle/>
          <a:p>
            <a:pPr algn="ctr"/>
            <a:r>
              <a:rPr lang="en-US" dirty="0"/>
              <a:t>Campbell’s Promotion</a:t>
            </a:r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CA" dirty="0"/>
              <a:t>Sales Rep: Anthony Rossi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CA" dirty="0"/>
              <a:t>ACCOUNT: </a:t>
            </a:r>
            <a:r>
              <a:rPr lang="en-CA" dirty="0" err="1"/>
              <a:t>Cataldi</a:t>
            </a:r>
            <a:endParaRPr lang="en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7C85DD-FC31-4D61-A447-52771F0DD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230" y="757518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883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Office Theme</vt:lpstr>
      <vt:lpstr>Campbell’s Promotion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Holiday Promotion</dc:title>
  <dc:creator>Price, Scott</dc:creator>
  <cp:lastModifiedBy>Silvani, Steve</cp:lastModifiedBy>
  <cp:revision>14</cp:revision>
  <dcterms:created xsi:type="dcterms:W3CDTF">2017-05-05T02:16:56Z</dcterms:created>
  <dcterms:modified xsi:type="dcterms:W3CDTF">2018-06-25T18:47:40Z</dcterms:modified>
</cp:coreProperties>
</file>