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8879-ED39-4325-A4C4-45F4E58F702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35E21-66E5-432A-B62E-DCAED1F28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C44077E0-ED47-4C86-BDBF-791F9DDA159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60157"/>
              </p:ext>
            </p:extLst>
          </p:nvPr>
        </p:nvGraphicFramePr>
        <p:xfrm>
          <a:off x="1503363" y="1587500"/>
          <a:ext cx="9371012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3" imgW="4879914" imgH="2744685" progId="PowerPoint.Show.12">
                  <p:embed/>
                </p:oleObj>
              </mc:Choice>
              <mc:Fallback>
                <p:oleObj name="Presentation" r:id="rId3" imgW="4879914" imgH="2744685" progId="PowerPoint.Show.12">
                  <p:embed/>
                  <p:pic>
                    <p:nvPicPr>
                      <p:cNvPr id="4" name="Content Placeholder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44077E0-ED47-4C86-BDBF-791F9DDA1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3363" y="1587500"/>
                        <a:ext cx="9371012" cy="527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B98690C-68ED-492C-A6FD-634C1F9CA8E1}"/>
              </a:ext>
            </a:extLst>
          </p:cNvPr>
          <p:cNvSpPr/>
          <p:nvPr/>
        </p:nvSpPr>
        <p:spPr>
          <a:xfrm>
            <a:off x="929898" y="306866"/>
            <a:ext cx="112899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320" dirty="0">
                <a:solidFill>
                  <a:schemeClr val="bg1"/>
                </a:solidFill>
              </a:rPr>
              <a:t>CATALDI ADP WINTER PROMOTION</a:t>
            </a:r>
          </a:p>
        </p:txBody>
      </p:sp>
    </p:spTree>
    <p:extLst>
      <p:ext uri="{BB962C8B-B14F-4D97-AF65-F5344CB8AC3E}">
        <p14:creationId xmlns:p14="http://schemas.microsoft.com/office/powerpoint/2010/main" val="183880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Holiday Promotion</dc:title>
  <dc:creator>Price, Scott</dc:creator>
  <cp:lastModifiedBy>Silvani, Steve</cp:lastModifiedBy>
  <cp:revision>12</cp:revision>
  <dcterms:created xsi:type="dcterms:W3CDTF">2017-05-05T02:16:56Z</dcterms:created>
  <dcterms:modified xsi:type="dcterms:W3CDTF">2018-06-22T12:51:18Z</dcterms:modified>
</cp:coreProperties>
</file>