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6185FC-E6D5-42AA-81C4-435DE3169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381000"/>
            <a:ext cx="8128000" cy="6096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D578A7-F4EA-4767-BE51-15E90A85CF49}"/>
              </a:ext>
            </a:extLst>
          </p:cNvPr>
          <p:cNvSpPr txBox="1"/>
          <p:nvPr/>
        </p:nvSpPr>
        <p:spPr>
          <a:xfrm>
            <a:off x="502024" y="9412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3A3FFB-D379-446C-9188-F2472B4DFCC3}"/>
              </a:ext>
            </a:extLst>
          </p:cNvPr>
          <p:cNvSpPr txBox="1"/>
          <p:nvPr/>
        </p:nvSpPr>
        <p:spPr>
          <a:xfrm>
            <a:off x="298824" y="1125960"/>
            <a:ext cx="1326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Coppa’s</a:t>
            </a:r>
            <a:r>
              <a:rPr lang="en-US" dirty="0"/>
              <a:t> Fresh Market – Dufferin 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DC1311-6E65-4823-87C0-2F19275C93F2}"/>
              </a:ext>
            </a:extLst>
          </p:cNvPr>
          <p:cNvSpPr txBox="1"/>
          <p:nvPr/>
        </p:nvSpPr>
        <p:spPr>
          <a:xfrm>
            <a:off x="654424" y="10936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DAF3C2-5D89-4AC6-B210-2E46A6EBD370}"/>
              </a:ext>
            </a:extLst>
          </p:cNvPr>
          <p:cNvSpPr txBox="1"/>
          <p:nvPr/>
        </p:nvSpPr>
        <p:spPr>
          <a:xfrm>
            <a:off x="806824" y="12460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E910F4-52F8-4C22-A0A3-C9D6EB4C8902}"/>
              </a:ext>
            </a:extLst>
          </p:cNvPr>
          <p:cNvSpPr txBox="1"/>
          <p:nvPr/>
        </p:nvSpPr>
        <p:spPr>
          <a:xfrm>
            <a:off x="959224" y="13984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C289A7-8455-4F9D-A90B-47C16F2ED5BA}"/>
              </a:ext>
            </a:extLst>
          </p:cNvPr>
          <p:cNvSpPr txBox="1"/>
          <p:nvPr/>
        </p:nvSpPr>
        <p:spPr>
          <a:xfrm>
            <a:off x="298824" y="3299012"/>
            <a:ext cx="1413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Sales Rep: Anthony Rossi</a:t>
            </a:r>
          </a:p>
        </p:txBody>
      </p:sp>
    </p:spTree>
    <p:extLst>
      <p:ext uri="{BB962C8B-B14F-4D97-AF65-F5344CB8AC3E}">
        <p14:creationId xmlns:p14="http://schemas.microsoft.com/office/powerpoint/2010/main" val="206575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14</cp:revision>
  <dcterms:created xsi:type="dcterms:W3CDTF">2017-05-05T02:16:56Z</dcterms:created>
  <dcterms:modified xsi:type="dcterms:W3CDTF">2018-06-25T18:51:03Z</dcterms:modified>
</cp:coreProperties>
</file>