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7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88879-ED39-4325-A4C4-45F4E58F7029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35E21-66E5-432A-B62E-DCAED1F28E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1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694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7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8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65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14400" y="2130428"/>
            <a:ext cx="10363200" cy="1470028"/>
          </a:xfrm>
          <a:prstGeom prst="rect">
            <a:avLst/>
          </a:prstGeom>
        </p:spPr>
        <p:txBody>
          <a:bodyPr/>
          <a:lstStyle>
            <a:lvl1pPr algn="ctr">
              <a:lnSpc>
                <a:spcPct val="80000"/>
              </a:lnSpc>
              <a:defRPr sz="8000" spc="133"/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1582401" y="6278347"/>
            <a:ext cx="528217" cy="521138"/>
          </a:xfrm>
          <a:prstGeom prst="rect">
            <a:avLst/>
          </a:prstGeom>
        </p:spPr>
        <p:txBody>
          <a:bodyPr/>
          <a:lstStyle>
            <a:lvl1pPr>
              <a:defRPr sz="2666">
                <a:solidFill>
                  <a:srgbClr val="40404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" b="12634"/>
          <a:stretch/>
        </p:blipFill>
        <p:spPr>
          <a:xfrm>
            <a:off x="0" y="0"/>
            <a:ext cx="12192000" cy="686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390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3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6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79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0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2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6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8640E-80E3-495A-802C-CEBF6B9F0A7C}" type="datetimeFigureOut">
              <a:rPr lang="en-US" smtClean="0"/>
              <a:t>8/15/2018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75207-DD2E-4083-9AB7-51A05E7E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0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a/search?safe=strict&amp;q=coppa's+fresh+market+scarborough+phone&amp;ludocid=7876953323368798831&amp;sa=X&amp;ved=2ahUKEwj4rJX05O_cAhXFSt8KHd5uCegQ6BMwGXoECAoQL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738" y="1608502"/>
            <a:ext cx="3552619" cy="19934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518" y="3421061"/>
            <a:ext cx="2085061" cy="161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8734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02F3E0-1558-4CB0-AC61-27C1E6F4EE93}"/>
              </a:ext>
            </a:extLst>
          </p:cNvPr>
          <p:cNvSpPr/>
          <p:nvPr/>
        </p:nvSpPr>
        <p:spPr>
          <a:xfrm>
            <a:off x="9144000" y="2131924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600" kern="0" dirty="0" err="1">
                <a:solidFill>
                  <a:srgbClr val="0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Coppa’s</a:t>
            </a:r>
            <a:r>
              <a:rPr lang="en-CA" sz="1600" kern="0" dirty="0">
                <a:solidFill>
                  <a:srgbClr val="000000"/>
                </a:solidFill>
                <a:latin typeface="Bookman Old Style" panose="02050604050505020204" pitchFamily="18" charset="0"/>
                <a:ea typeface="+mj-ea"/>
                <a:cs typeface="+mj-cs"/>
              </a:rPr>
              <a:t> Fresh Market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man Old Style" panose="02050604050505020204" pitchFamily="18" charset="0"/>
                <a:ea typeface="+mj-ea"/>
                <a:cs typeface="+mj-cs"/>
              </a:rPr>
              <a:t>148 Bennet Road</a:t>
            </a:r>
          </a:p>
          <a:p>
            <a:pPr lvl="0">
              <a:defRPr/>
            </a:pPr>
            <a:r>
              <a:rPr lang="en-CA" sz="1600" dirty="0">
                <a:latin typeface="Bookman Old Style" panose="02050604050505020204" pitchFamily="18" charset="0"/>
              </a:rPr>
              <a:t>M1E 3Y3</a:t>
            </a:r>
          </a:p>
          <a:p>
            <a:pPr lvl="0">
              <a:defRPr/>
            </a:pPr>
            <a:r>
              <a:rPr lang="en-CA" sz="1600" dirty="0">
                <a:latin typeface="Bookman Old Style" panose="02050604050505020204" pitchFamily="18" charset="0"/>
                <a:hlinkClick r:id="rId2"/>
              </a:rPr>
              <a:t>Phone</a:t>
            </a:r>
            <a:r>
              <a:rPr lang="en-CA" sz="1600" dirty="0">
                <a:latin typeface="Bookman Old Style" panose="02050604050505020204" pitchFamily="18" charset="0"/>
              </a:rPr>
              <a:t>: (416) 282-5759</a:t>
            </a:r>
          </a:p>
          <a:p>
            <a:pPr lvl="0">
              <a:defRPr/>
            </a:pPr>
            <a:r>
              <a:rPr lang="en-CA" sz="1600" kern="0" dirty="0">
                <a:solidFill>
                  <a:sysClr val="windowText" lastClr="000000"/>
                </a:solidFill>
                <a:latin typeface="Bookman Old Style" panose="02050604050505020204" pitchFamily="18" charset="0"/>
              </a:rPr>
              <a:t>Manager: Violotta</a:t>
            </a:r>
          </a:p>
          <a:p>
            <a:pPr lvl="0"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CE1CA5-36ED-48C7-8C62-1C53439E7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5" y="272956"/>
            <a:ext cx="8799444" cy="62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4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17</Words>
  <Application>Microsoft Office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Narrow</vt:lpstr>
      <vt:lpstr>Bookman Old Style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Holiday Promotion</dc:title>
  <dc:creator>Price, Scott</dc:creator>
  <cp:lastModifiedBy>Silvani, Steve</cp:lastModifiedBy>
  <cp:revision>24</cp:revision>
  <dcterms:created xsi:type="dcterms:W3CDTF">2017-05-05T02:16:56Z</dcterms:created>
  <dcterms:modified xsi:type="dcterms:W3CDTF">2018-08-15T20:16:03Z</dcterms:modified>
</cp:coreProperties>
</file>