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88879-ED39-4325-A4C4-45F4E58F7029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35E21-66E5-432A-B62E-DCAED1F28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61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807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8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365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739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762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779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09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222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95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66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8640E-80E3-495A-802C-CEBF6B9F0A7C}" type="datetimeFigureOut">
              <a:rPr lang="en-US" smtClean="0"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75207-DD2E-4083-9AB7-51A05E7EDF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09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4CD578A7-F4EA-4767-BE51-15E90A85CF49}"/>
              </a:ext>
            </a:extLst>
          </p:cNvPr>
          <p:cNvSpPr txBox="1"/>
          <p:nvPr/>
        </p:nvSpPr>
        <p:spPr>
          <a:xfrm>
            <a:off x="502024" y="941294"/>
            <a:ext cx="1326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3A3FFB-D379-446C-9188-F2472B4DFCC3}"/>
              </a:ext>
            </a:extLst>
          </p:cNvPr>
          <p:cNvSpPr txBox="1"/>
          <p:nvPr/>
        </p:nvSpPr>
        <p:spPr>
          <a:xfrm>
            <a:off x="298824" y="1125960"/>
            <a:ext cx="13267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Coppa’s</a:t>
            </a:r>
            <a:r>
              <a:rPr lang="en-US" dirty="0"/>
              <a:t> Fresh Market – King City Location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DC1311-6E65-4823-87C0-2F19275C93F2}"/>
              </a:ext>
            </a:extLst>
          </p:cNvPr>
          <p:cNvSpPr txBox="1"/>
          <p:nvPr/>
        </p:nvSpPr>
        <p:spPr>
          <a:xfrm>
            <a:off x="654424" y="1093694"/>
            <a:ext cx="1326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CDAF3C2-5D89-4AC6-B210-2E46A6EBD370}"/>
              </a:ext>
            </a:extLst>
          </p:cNvPr>
          <p:cNvSpPr txBox="1"/>
          <p:nvPr/>
        </p:nvSpPr>
        <p:spPr>
          <a:xfrm>
            <a:off x="806824" y="1246094"/>
            <a:ext cx="1326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1E910F4-52F8-4C22-A0A3-C9D6EB4C8902}"/>
              </a:ext>
            </a:extLst>
          </p:cNvPr>
          <p:cNvSpPr txBox="1"/>
          <p:nvPr/>
        </p:nvSpPr>
        <p:spPr>
          <a:xfrm>
            <a:off x="959224" y="1398494"/>
            <a:ext cx="1326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C289A7-8455-4F9D-A90B-47C16F2ED5BA}"/>
              </a:ext>
            </a:extLst>
          </p:cNvPr>
          <p:cNvSpPr txBox="1"/>
          <p:nvPr/>
        </p:nvSpPr>
        <p:spPr>
          <a:xfrm>
            <a:off x="298824" y="3299012"/>
            <a:ext cx="14134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Sales Rep: Anthony Rossi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D2D6ED3-AD78-4584-B3CD-A0A4111462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604" y="694765"/>
            <a:ext cx="8128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759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12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Holiday Promotion</dc:title>
  <dc:creator>Price, Scott</dc:creator>
  <cp:lastModifiedBy>Silvani, Steve</cp:lastModifiedBy>
  <cp:revision>15</cp:revision>
  <dcterms:created xsi:type="dcterms:W3CDTF">2017-05-05T02:16:56Z</dcterms:created>
  <dcterms:modified xsi:type="dcterms:W3CDTF">2018-06-25T19:57:49Z</dcterms:modified>
</cp:coreProperties>
</file>