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835" y="5537739"/>
            <a:ext cx="10022670" cy="12460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72200" y="2011465"/>
            <a:ext cx="2163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Display Picture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35" y="0"/>
            <a:ext cx="10022670" cy="553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5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13</cp:revision>
  <dcterms:created xsi:type="dcterms:W3CDTF">2017-05-05T02:16:56Z</dcterms:created>
  <dcterms:modified xsi:type="dcterms:W3CDTF">2018-06-22T15:27:00Z</dcterms:modified>
</cp:coreProperties>
</file>