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8879-ED39-4325-A4C4-45F4E58F7029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35E21-66E5-432A-B62E-DCAED1F2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0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3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7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0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2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5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68B68E-39A8-4FDE-8301-6060083A45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21" y="102368"/>
            <a:ext cx="9188596" cy="675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465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Holiday Promotion</dc:title>
  <dc:creator>Price, Scott</dc:creator>
  <cp:lastModifiedBy>Silvani, Steve</cp:lastModifiedBy>
  <cp:revision>12</cp:revision>
  <dcterms:created xsi:type="dcterms:W3CDTF">2017-05-05T02:16:56Z</dcterms:created>
  <dcterms:modified xsi:type="dcterms:W3CDTF">2018-06-22T14:50:27Z</dcterms:modified>
</cp:coreProperties>
</file>