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2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5450" y="692150"/>
            <a:ext cx="615950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9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14400" y="2130428"/>
            <a:ext cx="10363200" cy="1470028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defRPr sz="8000" spc="133"/>
            </a:lvl1pPr>
          </a:lstStyle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11582401" y="6278347"/>
            <a:ext cx="528217" cy="521138"/>
          </a:xfrm>
          <a:prstGeom prst="rect">
            <a:avLst/>
          </a:prstGeom>
        </p:spPr>
        <p:txBody>
          <a:bodyPr/>
          <a:lstStyle>
            <a:lvl1pPr>
              <a:defRPr sz="2666">
                <a:solidFill>
                  <a:srgbClr val="40404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" b="12634"/>
          <a:stretch/>
        </p:blipFill>
        <p:spPr>
          <a:xfrm>
            <a:off x="0" y="0"/>
            <a:ext cx="12192000" cy="686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0390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38" y="1608502"/>
            <a:ext cx="3552619" cy="19934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518" y="3421061"/>
            <a:ext cx="2085061" cy="161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87344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502F3E0-1558-4CB0-AC61-27C1E6F4EE93}"/>
              </a:ext>
            </a:extLst>
          </p:cNvPr>
          <p:cNvSpPr/>
          <p:nvPr/>
        </p:nvSpPr>
        <p:spPr>
          <a:xfrm>
            <a:off x="7354957" y="2058938"/>
            <a:ext cx="609600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dirty="0">
                <a:latin typeface="Bookman Old Style" panose="02050604050505020204" pitchFamily="18" charset="0"/>
              </a:rPr>
              <a:t>Grande Cheese Maple</a:t>
            </a:r>
          </a:p>
          <a:p>
            <a:r>
              <a:rPr lang="en-US" dirty="0">
                <a:latin typeface="Bookman Old Style" panose="02050604050505020204" pitchFamily="18" charset="0"/>
              </a:rPr>
              <a:t>Manager - Arian</a:t>
            </a:r>
          </a:p>
          <a:p>
            <a:r>
              <a:rPr lang="en-US" dirty="0">
                <a:latin typeface="Bookman Old Style" panose="02050604050505020204" pitchFamily="18" charset="0"/>
              </a:rPr>
              <a:t>9929 </a:t>
            </a:r>
            <a:r>
              <a:rPr lang="en-US" dirty="0" err="1">
                <a:latin typeface="Bookman Old Style" panose="02050604050505020204" pitchFamily="18" charset="0"/>
              </a:rPr>
              <a:t>Keele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st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Maple </a:t>
            </a:r>
            <a:r>
              <a:rPr lang="en-US" dirty="0" err="1">
                <a:latin typeface="Bookman Old Style" panose="02050604050505020204" pitchFamily="18" charset="0"/>
              </a:rPr>
              <a:t>ont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L6A-1Y5 </a:t>
            </a:r>
            <a:r>
              <a:rPr lang="en-US" kern="0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  </a:t>
            </a:r>
          </a:p>
          <a:p>
            <a:r>
              <a:rPr lang="en-US" kern="0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Sales Rep: Jason Lichter</a:t>
            </a:r>
            <a:endParaRPr lang="en-CA" sz="1400" kern="0" dirty="0">
              <a:solidFill>
                <a:srgbClr val="000000"/>
              </a:solidFill>
              <a:latin typeface="Bookman Old Style" panose="02050604050505020204" pitchFamily="18" charset="0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1F40F1-04D8-4F28-B543-E6687F946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47" y="212035"/>
            <a:ext cx="4890053" cy="652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82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0</Words>
  <Application>Microsoft Office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Bookman Old Style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23</cp:revision>
  <dcterms:created xsi:type="dcterms:W3CDTF">2017-05-05T02:16:56Z</dcterms:created>
  <dcterms:modified xsi:type="dcterms:W3CDTF">2018-08-15T20:14:46Z</dcterms:modified>
</cp:coreProperties>
</file>