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88879-ED39-4325-A4C4-45F4E58F702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35E21-66E5-432A-B62E-DCAED1F28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6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6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0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2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6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640E-80E3-495A-802C-CEBF6B9F0A7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0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5911F-C714-4AB5-8645-1D04F434A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5" y="242722"/>
            <a:ext cx="7933137" cy="66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Holiday Promotion</dc:title>
  <dc:creator>Price, Scott</dc:creator>
  <cp:lastModifiedBy>Silvani, Steve</cp:lastModifiedBy>
  <cp:revision>12</cp:revision>
  <dcterms:created xsi:type="dcterms:W3CDTF">2017-05-05T02:16:56Z</dcterms:created>
  <dcterms:modified xsi:type="dcterms:W3CDTF">2018-06-22T15:12:32Z</dcterms:modified>
</cp:coreProperties>
</file>