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4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988879-ED39-4325-A4C4-45F4E58F7029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35E21-66E5-432A-B62E-DCAED1F28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61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807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28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365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739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762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01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779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009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222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954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366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409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/>
          <p:cNvSpPr txBox="1">
            <a:spLocks/>
          </p:cNvSpPr>
          <p:nvPr/>
        </p:nvSpPr>
        <p:spPr bwMode="auto">
          <a:xfrm>
            <a:off x="1975658" y="3898669"/>
            <a:ext cx="8844742" cy="51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CA" kern="0" dirty="0"/>
          </a:p>
        </p:txBody>
      </p:sp>
      <p:sp>
        <p:nvSpPr>
          <p:cNvPr id="13" name="Text Placeholder 2"/>
          <p:cNvSpPr txBox="1">
            <a:spLocks/>
          </p:cNvSpPr>
          <p:nvPr/>
        </p:nvSpPr>
        <p:spPr bwMode="auto">
          <a:xfrm>
            <a:off x="1648691" y="1143000"/>
            <a:ext cx="692450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CA" kern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D13635C-B048-44D4-83DC-C11D73A521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945" y="98194"/>
            <a:ext cx="7384836" cy="6653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484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Holiday Promotion</dc:title>
  <dc:creator>Price, Scott</dc:creator>
  <cp:lastModifiedBy>Silvani, Steve</cp:lastModifiedBy>
  <cp:revision>13</cp:revision>
  <dcterms:created xsi:type="dcterms:W3CDTF">2017-05-05T02:16:56Z</dcterms:created>
  <dcterms:modified xsi:type="dcterms:W3CDTF">2018-06-22T15:38:23Z</dcterms:modified>
</cp:coreProperties>
</file>