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61" r:id="rId2"/>
  </p:sldIdLst>
  <p:sldSz cx="9144000" cy="6858000" type="screen4x3"/>
  <p:notesSz cx="7077075" cy="90043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540" autoAdjust="0"/>
  </p:normalViewPr>
  <p:slideViewPr>
    <p:cSldViewPr snapToGrid="0">
      <p:cViewPr varScale="1">
        <p:scale>
          <a:sx n="68" d="100"/>
          <a:sy n="68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B4DDB-4D3D-4153-BE87-B7B2964F9BE6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2888" y="1125538"/>
            <a:ext cx="4051300" cy="3038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33875"/>
            <a:ext cx="5661025" cy="35448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345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5345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9DD37-F795-476C-841F-D9C838EC84A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1"/>
          <p:cNvPicPr>
            <a:picLocks noChangeAspect="1" noChangeArrowheads="1"/>
          </p:cNvPicPr>
          <p:nvPr userDrawn="1"/>
        </p:nvPicPr>
        <p:blipFill>
          <a:blip r:embed="rId2" cstate="print">
            <a:lum bright="-36000" contrast="54000"/>
          </a:blip>
          <a:srcRect l="1889" t="15556" r="9167" b="9267"/>
          <a:stretch>
            <a:fillRect/>
          </a:stretch>
        </p:blipFill>
        <p:spPr bwMode="auto">
          <a:xfrm>
            <a:off x="2500313" y="1430338"/>
            <a:ext cx="6643687" cy="542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2" descr="Saputo pigeon tran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0" y="317500"/>
            <a:ext cx="30924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33"/>
          <p:cNvPicPr>
            <a:picLocks noChangeAspect="1" noChangeArrowheads="1"/>
          </p:cNvPicPr>
          <p:nvPr userDrawn="1"/>
        </p:nvPicPr>
        <p:blipFill>
          <a:blip r:embed="rId4" cstate="print"/>
          <a:srcRect b="2174"/>
          <a:stretch>
            <a:fillRect/>
          </a:stretch>
        </p:blipFill>
        <p:spPr bwMode="auto">
          <a:xfrm>
            <a:off x="0" y="0"/>
            <a:ext cx="2514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6" name="Rectangle 1034"/>
          <p:cNvSpPr>
            <a:spLocks noGrp="1" noChangeArrowheads="1"/>
          </p:cNvSpPr>
          <p:nvPr>
            <p:ph type="ctrTitle" sz="quarter"/>
          </p:nvPr>
        </p:nvSpPr>
        <p:spPr>
          <a:xfrm>
            <a:off x="3603625" y="4143375"/>
            <a:ext cx="5176838" cy="1773238"/>
          </a:xfrm>
        </p:spPr>
        <p:txBody>
          <a:bodyPr/>
          <a:lstStyle>
            <a:lvl1pPr>
              <a:defRPr/>
            </a:lvl1pPr>
          </a:lstStyle>
          <a:p>
            <a:r>
              <a:rPr lang="fr-CA"/>
              <a:t>Cliquez pour modifier le style du titre du masque</a:t>
            </a:r>
          </a:p>
        </p:txBody>
      </p:sp>
      <p:sp>
        <p:nvSpPr>
          <p:cNvPr id="80907" name="Rectangle 10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9225" y="6169025"/>
            <a:ext cx="2174875" cy="3921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1717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3627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381000"/>
            <a:ext cx="8686800" cy="60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019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019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68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6" cstate="print"/>
          <a:srcRect r="1726"/>
          <a:stretch>
            <a:fillRect/>
          </a:stretch>
        </p:blipFill>
        <p:spPr bwMode="auto">
          <a:xfrm>
            <a:off x="0" y="0"/>
            <a:ext cx="7389813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8"/>
          <p:cNvPicPr>
            <a:picLocks noChangeAspect="1" noChangeArrowheads="1"/>
          </p:cNvPicPr>
          <p:nvPr userDrawn="1"/>
        </p:nvPicPr>
        <p:blipFill>
          <a:blip r:embed="rId17" cstate="print">
            <a:lum bright="-48000" contrast="66000"/>
          </a:blip>
          <a:srcRect l="1889" t="17506" r="9167" b="9610"/>
          <a:stretch>
            <a:fillRect/>
          </a:stretch>
        </p:blipFill>
        <p:spPr bwMode="auto">
          <a:xfrm>
            <a:off x="7196138" y="0"/>
            <a:ext cx="1947862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9" descr="Saputo pigeon trans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48600" y="65532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3B287-4C13-4BC9-99C2-1DE514575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6019800" cy="1554480"/>
          </a:xfrm>
        </p:spPr>
        <p:txBody>
          <a:bodyPr/>
          <a:lstStyle/>
          <a:p>
            <a:r>
              <a:rPr lang="en-CA" sz="1400" dirty="0"/>
              <a:t>Woolwich March/April 2018</a:t>
            </a:r>
            <a:br>
              <a:rPr lang="en-CA" sz="1400" dirty="0"/>
            </a:br>
            <a:r>
              <a:rPr lang="en-CA" sz="1400" dirty="0"/>
              <a:t>Longos Markham </a:t>
            </a:r>
            <a:br>
              <a:rPr lang="en-CA" sz="1400" dirty="0"/>
            </a:br>
            <a:r>
              <a:rPr lang="en-CA" sz="1400" dirty="0"/>
              <a:t>3085 Highway #7</a:t>
            </a:r>
            <a:br>
              <a:rPr lang="en-CA" sz="1400" dirty="0"/>
            </a:br>
            <a:r>
              <a:rPr lang="en-CA" sz="1400" dirty="0"/>
              <a:t>Markham, Ontario</a:t>
            </a:r>
            <a:br>
              <a:rPr lang="en-CA" sz="1400" dirty="0"/>
            </a:br>
            <a:r>
              <a:rPr lang="en-CA" sz="1400" dirty="0"/>
              <a:t>Store manager : Chris </a:t>
            </a:r>
            <a:r>
              <a:rPr lang="en-CA" sz="1400" dirty="0" err="1"/>
              <a:t>Didmomneico</a:t>
            </a:r>
            <a:br>
              <a:rPr lang="en-CA" sz="1400" dirty="0"/>
            </a:br>
            <a:br>
              <a:rPr lang="en-CA" sz="1400" dirty="0"/>
            </a:br>
            <a:r>
              <a:rPr lang="en-CA" sz="1400" dirty="0"/>
              <a:t>Sales Rep Jason L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B240ED-14F7-4A3B-9F7A-C87558C135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066" y="1584960"/>
            <a:ext cx="5564608" cy="52854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75D207-88F5-4863-9405-BC31F498565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6240" y="0"/>
            <a:ext cx="366776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1458819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Modèle par défaut</vt:lpstr>
      <vt:lpstr>Woolwich March/April 2018 Longos Markham  3085 Highway #7 Markham, Ontario Store manager : Chris Didmomneico  Sales Rep Jason 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Ontario Retail Sales</dc:title>
  <dc:creator>McKenzie, Scott</dc:creator>
  <cp:lastModifiedBy>Silvani, Steve</cp:lastModifiedBy>
  <cp:revision>232</cp:revision>
  <cp:lastPrinted>2018-03-27T21:48:12Z</cp:lastPrinted>
  <dcterms:modified xsi:type="dcterms:W3CDTF">2018-07-26T18:15:31Z</dcterms:modified>
</cp:coreProperties>
</file>